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7" r:id="rId4"/>
    <p:sldId id="258" r:id="rId5"/>
    <p:sldId id="262" r:id="rId6"/>
    <p:sldId id="260" r:id="rId7"/>
    <p:sldId id="259" r:id="rId8"/>
    <p:sldId id="271" r:id="rId9"/>
    <p:sldId id="266" r:id="rId10"/>
    <p:sldId id="270" r:id="rId11"/>
    <p:sldId id="269" r:id="rId12"/>
    <p:sldId id="268" r:id="rId13"/>
    <p:sldId id="267" r:id="rId14"/>
    <p:sldId id="2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4"/>
    <p:restoredTop sz="94737"/>
  </p:normalViewPr>
  <p:slideViewPr>
    <p:cSldViewPr snapToGrid="0" snapToObjects="1">
      <p:cViewPr>
        <p:scale>
          <a:sx n="96" d="100"/>
          <a:sy n="96" d="100"/>
        </p:scale>
        <p:origin x="2784" y="1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A6339-E98E-2A4E-AF1C-77E434FD6344}" type="datetimeFigureOut">
              <a:rPr lang="en-US" smtClean="0"/>
              <a:t>12/25/20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4AD45-0AC9-B841-B6D4-A9E43911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A6339-E98E-2A4E-AF1C-77E434FD6344}" type="datetimeFigureOut">
              <a:rPr lang="en-US" smtClean="0"/>
              <a:t>12/25/20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4AD45-0AC9-B841-B6D4-A9E43911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6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A6339-E98E-2A4E-AF1C-77E434FD6344}" type="datetimeFigureOut">
              <a:rPr lang="en-US" smtClean="0"/>
              <a:t>12/25/20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4AD45-0AC9-B841-B6D4-A9E43911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268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A6339-E98E-2A4E-AF1C-77E434FD6344}" type="datetimeFigureOut">
              <a:rPr lang="en-US" smtClean="0"/>
              <a:t>12/25/20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4AD45-0AC9-B841-B6D4-A9E43911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413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A6339-E98E-2A4E-AF1C-77E434FD6344}" type="datetimeFigureOut">
              <a:rPr lang="en-US" smtClean="0"/>
              <a:t>12/25/20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4AD45-0AC9-B841-B6D4-A9E43911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8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A6339-E98E-2A4E-AF1C-77E434FD6344}" type="datetimeFigureOut">
              <a:rPr lang="en-US" smtClean="0"/>
              <a:t>12/25/20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4AD45-0AC9-B841-B6D4-A9E43911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75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A6339-E98E-2A4E-AF1C-77E434FD6344}" type="datetimeFigureOut">
              <a:rPr lang="en-US" smtClean="0"/>
              <a:t>12/25/20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4AD45-0AC9-B841-B6D4-A9E43911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94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A6339-E98E-2A4E-AF1C-77E434FD6344}" type="datetimeFigureOut">
              <a:rPr lang="en-US" smtClean="0"/>
              <a:t>12/25/20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4AD45-0AC9-B841-B6D4-A9E43911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8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A6339-E98E-2A4E-AF1C-77E434FD6344}" type="datetimeFigureOut">
              <a:rPr lang="en-US" smtClean="0"/>
              <a:t>12/25/20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4AD45-0AC9-B841-B6D4-A9E43911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64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A6339-E98E-2A4E-AF1C-77E434FD6344}" type="datetimeFigureOut">
              <a:rPr lang="en-US" smtClean="0"/>
              <a:t>12/25/20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4AD45-0AC9-B841-B6D4-A9E43911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66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A6339-E98E-2A4E-AF1C-77E434FD6344}" type="datetimeFigureOut">
              <a:rPr lang="en-US" smtClean="0"/>
              <a:t>12/25/20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4AD45-0AC9-B841-B6D4-A9E43911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03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A6339-E98E-2A4E-AF1C-77E434FD6344}" type="datetimeFigureOut">
              <a:rPr lang="en-US" smtClean="0"/>
              <a:t>12/25/20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4AD45-0AC9-B841-B6D4-A9E43911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261" y="-2728738"/>
            <a:ext cx="5457476" cy="54574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6897"/>
            <a:ext cx="4688114" cy="70321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728" y="2030715"/>
            <a:ext cx="4258161" cy="51097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546" y="-871864"/>
            <a:ext cx="4292373" cy="429237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108" y="3129189"/>
            <a:ext cx="3728811" cy="372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049078" y="1148201"/>
            <a:ext cx="26239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Xingkai SC Light" charset="-122"/>
                <a:ea typeface="Xingkai SC Light" charset="-122"/>
                <a:cs typeface="Xingkai SC Light" charset="-122"/>
              </a:rPr>
              <a:t>Sending love and holiday wishes from our bubble to </a:t>
            </a:r>
            <a:r>
              <a:rPr lang="en-US" sz="2400" dirty="0" smtClean="0">
                <a:latin typeface="Xingkai SC Light" charset="-122"/>
                <a:ea typeface="Xingkai SC Light" charset="-122"/>
                <a:cs typeface="Xingkai SC Light" charset="-122"/>
              </a:rPr>
              <a:t>yours </a:t>
            </a:r>
            <a:r>
              <a:rPr lang="en-US" sz="2400" dirty="0">
                <a:latin typeface="Xingkai SC Light" charset="-122"/>
                <a:ea typeface="Xingkai SC Light" charset="-122"/>
                <a:cs typeface="Xingkai SC Light" charset="-122"/>
              </a:rPr>
              <a:t>(We wished for a better New Year!)</a:t>
            </a:r>
          </a:p>
          <a:p>
            <a:endParaRPr lang="en-US" sz="2400" dirty="0" smtClean="0">
              <a:latin typeface="Xingkai SC Light" charset="-122"/>
              <a:ea typeface="Xingkai SC Light" charset="-122"/>
              <a:cs typeface="Xingkai SC Light" charset="-122"/>
            </a:endParaRPr>
          </a:p>
          <a:p>
            <a:endParaRPr lang="en-US" sz="2400" dirty="0" smtClean="0">
              <a:latin typeface="Xingkai SC Light" charset="-122"/>
              <a:ea typeface="Xingkai SC Light" charset="-122"/>
              <a:cs typeface="Xingkai SC Light" charset="-122"/>
            </a:endParaRPr>
          </a:p>
          <a:p>
            <a:r>
              <a:rPr lang="en-US" sz="2400" dirty="0">
                <a:latin typeface="Xingkai SC Light" charset="-122"/>
                <a:ea typeface="Xingkai SC Light" charset="-122"/>
                <a:cs typeface="Xingkai SC Light" charset="-122"/>
              </a:rPr>
              <a:t> </a:t>
            </a:r>
            <a:r>
              <a:rPr lang="en-US" sz="2400" dirty="0" smtClean="0">
                <a:latin typeface="Xingkai SC Light" charset="-122"/>
                <a:ea typeface="Xingkai SC Light" charset="-122"/>
                <a:cs typeface="Xingkai SC Light" charset="-122"/>
              </a:rPr>
              <a:t> Peter &amp; </a:t>
            </a:r>
            <a:r>
              <a:rPr lang="en-US" sz="2400" dirty="0" err="1" smtClean="0">
                <a:latin typeface="Xingkai SC Light" charset="-122"/>
                <a:ea typeface="Xingkai SC Light" charset="-122"/>
                <a:cs typeface="Xingkai SC Light" charset="-122"/>
              </a:rPr>
              <a:t>Haibin</a:t>
            </a:r>
            <a:endParaRPr lang="en-US" sz="2400" dirty="0" smtClean="0">
              <a:latin typeface="Xingkai SC Light" charset="-122"/>
              <a:ea typeface="Xingkai SC Light" charset="-122"/>
              <a:cs typeface="Xingkai SC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9570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717772" y="975923"/>
            <a:ext cx="280946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Xingkai SC Light" charset="-122"/>
                <a:ea typeface="Xingkai SC Light" charset="-122"/>
                <a:cs typeface="Xingkai SC Light" charset="-122"/>
              </a:rPr>
              <a:t>Happy Birthday! Sending </a:t>
            </a:r>
            <a:r>
              <a:rPr lang="en-US" sz="2400" dirty="0">
                <a:latin typeface="Xingkai SC Light" charset="-122"/>
                <a:ea typeface="Xingkai SC Light" charset="-122"/>
                <a:cs typeface="Xingkai SC Light" charset="-122"/>
              </a:rPr>
              <a:t>Season’s greetings to you this </a:t>
            </a:r>
            <a:r>
              <a:rPr lang="en-US" sz="2400" dirty="0" smtClean="0">
                <a:latin typeface="Xingkai SC Light" charset="-122"/>
                <a:ea typeface="Xingkai SC Light" charset="-122"/>
                <a:cs typeface="Xingkai SC Light" charset="-122"/>
              </a:rPr>
              <a:t>Christmas. </a:t>
            </a:r>
            <a:r>
              <a:rPr lang="en-US" sz="2400" dirty="0">
                <a:latin typeface="Xingkai SC Light" charset="-122"/>
                <a:ea typeface="Xingkai SC Light" charset="-122"/>
                <a:cs typeface="Xingkai SC Light" charset="-122"/>
              </a:rPr>
              <a:t>Wishes for health, happiness and love this Holiday Season!</a:t>
            </a:r>
          </a:p>
          <a:p>
            <a:endParaRPr lang="en-US" sz="2400" dirty="0" smtClean="0">
              <a:latin typeface="Xingkai SC Light" charset="-122"/>
              <a:ea typeface="Xingkai SC Light" charset="-122"/>
              <a:cs typeface="Xingkai SC Light" charset="-122"/>
            </a:endParaRPr>
          </a:p>
          <a:p>
            <a:endParaRPr lang="en-US" sz="2400" dirty="0" smtClean="0">
              <a:latin typeface="Xingkai SC Light" charset="-122"/>
              <a:ea typeface="Xingkai SC Light" charset="-122"/>
              <a:cs typeface="Xingkai SC Light" charset="-122"/>
            </a:endParaRPr>
          </a:p>
          <a:p>
            <a:r>
              <a:rPr lang="en-US" sz="2400" dirty="0">
                <a:latin typeface="Xingkai SC Light" charset="-122"/>
                <a:ea typeface="Xingkai SC Light" charset="-122"/>
                <a:cs typeface="Xingkai SC Light" charset="-122"/>
              </a:rPr>
              <a:t> </a:t>
            </a:r>
            <a:r>
              <a:rPr lang="en-US" sz="2400" dirty="0" smtClean="0">
                <a:latin typeface="Xingkai SC Light" charset="-122"/>
                <a:ea typeface="Xingkai SC Light" charset="-122"/>
                <a:cs typeface="Xingkai SC Light" charset="-122"/>
              </a:rPr>
              <a:t>  Peter &amp; </a:t>
            </a:r>
            <a:r>
              <a:rPr lang="en-US" sz="2400" dirty="0" err="1" smtClean="0">
                <a:latin typeface="Xingkai SC Light" charset="-122"/>
                <a:ea typeface="Xingkai SC Light" charset="-122"/>
                <a:cs typeface="Xingkai SC Light" charset="-122"/>
              </a:rPr>
              <a:t>Haibin</a:t>
            </a:r>
            <a:endParaRPr lang="en-US" sz="2400" dirty="0" smtClean="0">
              <a:latin typeface="Xingkai SC Light" charset="-122"/>
              <a:ea typeface="Xingkai SC Light" charset="-122"/>
              <a:cs typeface="Xingkai SC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0486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91271" y="1148201"/>
            <a:ext cx="34720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Xingkai SC Light" charset="-122"/>
                <a:ea typeface="Xingkai SC Light" charset="-122"/>
                <a:cs typeface="Xingkai SC Light" charset="-122"/>
              </a:rPr>
              <a:t>May your holiday season be merry and </a:t>
            </a:r>
            <a:r>
              <a:rPr lang="en-US" sz="2400" dirty="0" smtClean="0">
                <a:latin typeface="Xingkai SC Light" charset="-122"/>
                <a:ea typeface="Xingkai SC Light" charset="-122"/>
                <a:cs typeface="Xingkai SC Light" charset="-122"/>
              </a:rPr>
              <a:t>bright. </a:t>
            </a:r>
            <a:r>
              <a:rPr lang="en-US" sz="2400" dirty="0">
                <a:latin typeface="Xingkai SC Light" charset="-122"/>
                <a:ea typeface="Xingkai SC Light" charset="-122"/>
                <a:cs typeface="Xingkai SC Light" charset="-122"/>
              </a:rPr>
              <a:t>Sending all our love and wishes for better days </a:t>
            </a:r>
            <a:r>
              <a:rPr lang="en-US" sz="2400" dirty="0" smtClean="0">
                <a:latin typeface="Xingkai SC Light" charset="-122"/>
                <a:ea typeface="Xingkai SC Light" charset="-122"/>
                <a:cs typeface="Xingkai SC Light" charset="-122"/>
              </a:rPr>
              <a:t>ahead and </a:t>
            </a:r>
            <a:r>
              <a:rPr lang="en-US" sz="2400" dirty="0">
                <a:latin typeface="Xingkai SC Light" charset="-122"/>
                <a:ea typeface="Xingkai SC Light" charset="-122"/>
                <a:cs typeface="Xingkai SC Light" charset="-122"/>
              </a:rPr>
              <a:t>a quarantine-free New Year</a:t>
            </a:r>
            <a:r>
              <a:rPr lang="en-US" sz="2400" dirty="0" smtClean="0">
                <a:latin typeface="Xingkai SC Light" charset="-122"/>
                <a:ea typeface="Xingkai SC Light" charset="-122"/>
                <a:cs typeface="Xingkai SC Light" charset="-122"/>
              </a:rPr>
              <a:t>.</a:t>
            </a:r>
            <a:endParaRPr lang="en-US" sz="2400" dirty="0">
              <a:latin typeface="Xingkai SC Light" charset="-122"/>
              <a:ea typeface="Xingkai SC Light" charset="-122"/>
              <a:cs typeface="Xingkai SC Light" charset="-122"/>
            </a:endParaRPr>
          </a:p>
          <a:p>
            <a:endParaRPr lang="en-US" sz="2400" dirty="0" smtClean="0">
              <a:latin typeface="Xingkai SC Light" charset="-122"/>
              <a:ea typeface="Xingkai SC Light" charset="-122"/>
              <a:cs typeface="Xingkai SC Light" charset="-122"/>
            </a:endParaRPr>
          </a:p>
          <a:p>
            <a:endParaRPr lang="en-US" sz="2400" dirty="0" smtClean="0">
              <a:latin typeface="Xingkai SC Light" charset="-122"/>
              <a:ea typeface="Xingkai SC Light" charset="-122"/>
              <a:cs typeface="Xingkai SC Light" charset="-122"/>
            </a:endParaRPr>
          </a:p>
          <a:p>
            <a:r>
              <a:rPr lang="en-US" sz="2400" dirty="0">
                <a:latin typeface="Xingkai SC Light" charset="-122"/>
                <a:ea typeface="Xingkai SC Light" charset="-122"/>
                <a:cs typeface="Xingkai SC Light" charset="-122"/>
              </a:rPr>
              <a:t> </a:t>
            </a:r>
            <a:r>
              <a:rPr lang="en-US" sz="2400" dirty="0" smtClean="0">
                <a:latin typeface="Xingkai SC Light" charset="-122"/>
                <a:ea typeface="Xingkai SC Light" charset="-122"/>
                <a:cs typeface="Xingkai SC Light" charset="-122"/>
              </a:rPr>
              <a:t>   Peter &amp; </a:t>
            </a:r>
            <a:r>
              <a:rPr lang="en-US" sz="2400" dirty="0" err="1" smtClean="0">
                <a:latin typeface="Xingkai SC Light" charset="-122"/>
                <a:ea typeface="Xingkai SC Light" charset="-122"/>
                <a:cs typeface="Xingkai SC Light" charset="-122"/>
              </a:rPr>
              <a:t>Haibin</a:t>
            </a:r>
            <a:endParaRPr lang="en-US" sz="2400" dirty="0" smtClean="0">
              <a:latin typeface="Xingkai SC Light" charset="-122"/>
              <a:ea typeface="Xingkai SC Light" charset="-122"/>
              <a:cs typeface="Xingkai SC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4561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797288" y="1161453"/>
            <a:ext cx="3048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Xingkai SC Light" charset="-122"/>
                <a:ea typeface="Xingkai SC Light" charset="-122"/>
                <a:cs typeface="Xingkai SC Light" charset="-122"/>
              </a:rPr>
              <a:t>¡</a:t>
            </a:r>
            <a:r>
              <a:rPr lang="en-US" sz="2400" i="1" dirty="0" err="1">
                <a:latin typeface="Xingkai SC Light" charset="-122"/>
                <a:ea typeface="Xingkai SC Light" charset="-122"/>
                <a:cs typeface="Xingkai SC Light" charset="-122"/>
              </a:rPr>
              <a:t>Feliz</a:t>
            </a:r>
            <a:r>
              <a:rPr lang="en-US" sz="2400" i="1" dirty="0">
                <a:latin typeface="Xingkai SC Light" charset="-122"/>
                <a:ea typeface="Xingkai SC Light" charset="-122"/>
                <a:cs typeface="Xingkai SC Light" charset="-122"/>
              </a:rPr>
              <a:t> </a:t>
            </a:r>
            <a:r>
              <a:rPr lang="en-US" sz="2400" i="1" dirty="0" err="1">
                <a:latin typeface="Xingkai SC Light" charset="-122"/>
                <a:ea typeface="Xingkai SC Light" charset="-122"/>
                <a:cs typeface="Xingkai SC Light" charset="-122"/>
              </a:rPr>
              <a:t>Navidad</a:t>
            </a:r>
            <a:r>
              <a:rPr lang="en-US" sz="2400" i="1" dirty="0">
                <a:latin typeface="Xingkai SC Light" charset="-122"/>
                <a:ea typeface="Xingkai SC Light" charset="-122"/>
                <a:cs typeface="Xingkai SC Light" charset="-122"/>
              </a:rPr>
              <a:t> y </a:t>
            </a:r>
            <a:r>
              <a:rPr lang="en-US" sz="2400" i="1" dirty="0" err="1">
                <a:latin typeface="Xingkai SC Light" charset="-122"/>
                <a:ea typeface="Xingkai SC Light" charset="-122"/>
                <a:cs typeface="Xingkai SC Light" charset="-122"/>
              </a:rPr>
              <a:t>próspero</a:t>
            </a:r>
            <a:r>
              <a:rPr lang="en-US" sz="2400" i="1" dirty="0">
                <a:latin typeface="Xingkai SC Light" charset="-122"/>
                <a:ea typeface="Xingkai SC Light" charset="-122"/>
                <a:cs typeface="Xingkai SC Light" charset="-122"/>
              </a:rPr>
              <a:t> </a:t>
            </a:r>
            <a:r>
              <a:rPr lang="en-US" sz="2400" i="1" dirty="0" err="1">
                <a:latin typeface="Xingkai SC Light" charset="-122"/>
                <a:ea typeface="Xingkai SC Light" charset="-122"/>
                <a:cs typeface="Xingkai SC Light" charset="-122"/>
              </a:rPr>
              <a:t>Año</a:t>
            </a:r>
            <a:r>
              <a:rPr lang="en-US" sz="2400" i="1" dirty="0">
                <a:latin typeface="Xingkai SC Light" charset="-122"/>
                <a:ea typeface="Xingkai SC Light" charset="-122"/>
                <a:cs typeface="Xingkai SC Light" charset="-122"/>
              </a:rPr>
              <a:t> Nuevo</a:t>
            </a:r>
            <a:r>
              <a:rPr lang="en-US" sz="2400" i="1" dirty="0" smtClean="0">
                <a:latin typeface="Xingkai SC Light" charset="-122"/>
                <a:ea typeface="Xingkai SC Light" charset="-122"/>
                <a:cs typeface="Xingkai SC Light" charset="-122"/>
              </a:rPr>
              <a:t>!</a:t>
            </a:r>
          </a:p>
          <a:p>
            <a:r>
              <a:rPr lang="en-US" sz="2400" dirty="0" err="1" smtClean="0">
                <a:latin typeface="Xingkai SC Light" charset="-122"/>
                <a:ea typeface="Xingkai SC Light" charset="-122"/>
                <a:cs typeface="Xingkai SC Light" charset="-122"/>
              </a:rPr>
              <a:t>Te</a:t>
            </a:r>
            <a:r>
              <a:rPr lang="en-US" sz="2400" dirty="0" smtClean="0">
                <a:latin typeface="Xingkai SC Light" charset="-122"/>
                <a:ea typeface="Xingkai SC Light" charset="-122"/>
                <a:cs typeface="Xingkai SC Light" charset="-122"/>
              </a:rPr>
              <a:t> </a:t>
            </a:r>
            <a:r>
              <a:rPr lang="en-US" sz="2400" dirty="0" err="1">
                <a:latin typeface="Xingkai SC Light" charset="-122"/>
                <a:ea typeface="Xingkai SC Light" charset="-122"/>
                <a:cs typeface="Xingkai SC Light" charset="-122"/>
              </a:rPr>
              <a:t>deseo</a:t>
            </a:r>
            <a:r>
              <a:rPr lang="en-US" sz="2400" dirty="0">
                <a:latin typeface="Xingkai SC Light" charset="-122"/>
                <a:ea typeface="Xingkai SC Light" charset="-122"/>
                <a:cs typeface="Xingkai SC Light" charset="-122"/>
              </a:rPr>
              <a:t> </a:t>
            </a:r>
            <a:r>
              <a:rPr lang="en-US" sz="2400" dirty="0" err="1">
                <a:latin typeface="Xingkai SC Light" charset="-122"/>
                <a:ea typeface="Xingkai SC Light" charset="-122"/>
                <a:cs typeface="Xingkai SC Light" charset="-122"/>
              </a:rPr>
              <a:t>mucha</a:t>
            </a:r>
            <a:r>
              <a:rPr lang="en-US" sz="2400" dirty="0">
                <a:latin typeface="Xingkai SC Light" charset="-122"/>
                <a:ea typeface="Xingkai SC Light" charset="-122"/>
                <a:cs typeface="Xingkai SC Light" charset="-122"/>
              </a:rPr>
              <a:t> </a:t>
            </a:r>
            <a:r>
              <a:rPr lang="en-US" sz="2400" dirty="0" err="1">
                <a:latin typeface="Xingkai SC Light" charset="-122"/>
                <a:ea typeface="Xingkai SC Light" charset="-122"/>
                <a:cs typeface="Xingkai SC Light" charset="-122"/>
              </a:rPr>
              <a:t>alegría</a:t>
            </a:r>
            <a:r>
              <a:rPr lang="en-US" sz="2400" dirty="0">
                <a:latin typeface="Xingkai SC Light" charset="-122"/>
                <a:ea typeface="Xingkai SC Light" charset="-122"/>
                <a:cs typeface="Xingkai SC Light" charset="-122"/>
              </a:rPr>
              <a:t> y </a:t>
            </a:r>
            <a:r>
              <a:rPr lang="en-US" sz="2400" dirty="0" err="1">
                <a:latin typeface="Xingkai SC Light" charset="-122"/>
                <a:ea typeface="Xingkai SC Light" charset="-122"/>
                <a:cs typeface="Xingkai SC Light" charset="-122"/>
              </a:rPr>
              <a:t>felicidad</a:t>
            </a:r>
            <a:r>
              <a:rPr lang="en-US" sz="2400" dirty="0">
                <a:latin typeface="Xingkai SC Light" charset="-122"/>
                <a:ea typeface="Xingkai SC Light" charset="-122"/>
                <a:cs typeface="Xingkai SC Light" charset="-122"/>
              </a:rPr>
              <a:t> </a:t>
            </a:r>
            <a:r>
              <a:rPr lang="en-US" sz="2400" dirty="0" err="1">
                <a:latin typeface="Xingkai SC Light" charset="-122"/>
                <a:ea typeface="Xingkai SC Light" charset="-122"/>
                <a:cs typeface="Xingkai SC Light" charset="-122"/>
              </a:rPr>
              <a:t>estas</a:t>
            </a:r>
            <a:r>
              <a:rPr lang="en-US" sz="2400" dirty="0">
                <a:latin typeface="Xingkai SC Light" charset="-122"/>
                <a:ea typeface="Xingkai SC Light" charset="-122"/>
                <a:cs typeface="Xingkai SC Light" charset="-122"/>
              </a:rPr>
              <a:t> fiestas.</a:t>
            </a:r>
            <a:endParaRPr lang="en-US" sz="2400" dirty="0" smtClean="0">
              <a:latin typeface="Xingkai SC Light" charset="-122"/>
              <a:ea typeface="Xingkai SC Light" charset="-122"/>
              <a:cs typeface="Xingkai SC Light" charset="-122"/>
            </a:endParaRPr>
          </a:p>
          <a:p>
            <a:endParaRPr lang="en-US" sz="2400" dirty="0" smtClean="0">
              <a:latin typeface="Xingkai SC Light" charset="-122"/>
              <a:ea typeface="Xingkai SC Light" charset="-122"/>
              <a:cs typeface="Xingkai SC Light" charset="-122"/>
            </a:endParaRPr>
          </a:p>
          <a:p>
            <a:r>
              <a:rPr lang="en-US" sz="2400" dirty="0">
                <a:latin typeface="Xingkai SC Light" charset="-122"/>
                <a:ea typeface="Xingkai SC Light" charset="-122"/>
                <a:cs typeface="Xingkai SC Light" charset="-122"/>
              </a:rPr>
              <a:t> </a:t>
            </a:r>
            <a:r>
              <a:rPr lang="en-US" sz="2400" dirty="0" smtClean="0">
                <a:latin typeface="Xingkai SC Light" charset="-122"/>
                <a:ea typeface="Xingkai SC Light" charset="-122"/>
                <a:cs typeface="Xingkai SC Light" charset="-122"/>
              </a:rPr>
              <a:t> Peter &amp; </a:t>
            </a:r>
            <a:r>
              <a:rPr lang="en-US" sz="2400" dirty="0" err="1" smtClean="0">
                <a:latin typeface="Xingkai SC Light" charset="-122"/>
                <a:ea typeface="Xingkai SC Light" charset="-122"/>
                <a:cs typeface="Xingkai SC Light" charset="-122"/>
              </a:rPr>
              <a:t>Haibin</a:t>
            </a:r>
            <a:endParaRPr lang="en-US" sz="2400" dirty="0" smtClean="0">
              <a:latin typeface="Xingkai SC Light" charset="-122"/>
              <a:ea typeface="Xingkai SC Light" charset="-122"/>
              <a:cs typeface="Xingkai SC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rry Christmas &amp; Heart Text Overlay  PNG Clip Art  Brush image 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390861" y="606287"/>
            <a:ext cx="1540476" cy="154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75" t="12089" r="41760" b="43696"/>
          <a:stretch/>
        </p:blipFill>
        <p:spPr>
          <a:xfrm rot="10800000">
            <a:off x="487108" y="828172"/>
            <a:ext cx="996518" cy="207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48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326570"/>
            <a:ext cx="3701143" cy="55517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97288" y="1161453"/>
            <a:ext cx="3048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Xingkai SC Light" charset="-122"/>
                <a:ea typeface="Xingkai SC Light" charset="-122"/>
                <a:cs typeface="Xingkai SC Light" charset="-122"/>
              </a:rPr>
              <a:t>¡</a:t>
            </a:r>
            <a:r>
              <a:rPr lang="en-US" sz="2400" i="1" dirty="0" err="1">
                <a:latin typeface="Xingkai SC Light" charset="-122"/>
                <a:ea typeface="Xingkai SC Light" charset="-122"/>
                <a:cs typeface="Xingkai SC Light" charset="-122"/>
              </a:rPr>
              <a:t>Feliz</a:t>
            </a:r>
            <a:r>
              <a:rPr lang="en-US" sz="2400" i="1" dirty="0">
                <a:latin typeface="Xingkai SC Light" charset="-122"/>
                <a:ea typeface="Xingkai SC Light" charset="-122"/>
                <a:cs typeface="Xingkai SC Light" charset="-122"/>
              </a:rPr>
              <a:t> </a:t>
            </a:r>
            <a:r>
              <a:rPr lang="en-US" sz="2400" i="1" dirty="0" err="1">
                <a:latin typeface="Xingkai SC Light" charset="-122"/>
                <a:ea typeface="Xingkai SC Light" charset="-122"/>
                <a:cs typeface="Xingkai SC Light" charset="-122"/>
              </a:rPr>
              <a:t>Navidad</a:t>
            </a:r>
            <a:r>
              <a:rPr lang="en-US" sz="2400" i="1" dirty="0">
                <a:latin typeface="Xingkai SC Light" charset="-122"/>
                <a:ea typeface="Xingkai SC Light" charset="-122"/>
                <a:cs typeface="Xingkai SC Light" charset="-122"/>
              </a:rPr>
              <a:t> y </a:t>
            </a:r>
            <a:r>
              <a:rPr lang="en-US" sz="2400" i="1" dirty="0" err="1">
                <a:latin typeface="Xingkai SC Light" charset="-122"/>
                <a:ea typeface="Xingkai SC Light" charset="-122"/>
                <a:cs typeface="Xingkai SC Light" charset="-122"/>
              </a:rPr>
              <a:t>próspero</a:t>
            </a:r>
            <a:r>
              <a:rPr lang="en-US" sz="2400" i="1" dirty="0">
                <a:latin typeface="Xingkai SC Light" charset="-122"/>
                <a:ea typeface="Xingkai SC Light" charset="-122"/>
                <a:cs typeface="Xingkai SC Light" charset="-122"/>
              </a:rPr>
              <a:t> </a:t>
            </a:r>
            <a:r>
              <a:rPr lang="en-US" sz="2400" i="1" dirty="0" err="1">
                <a:latin typeface="Xingkai SC Light" charset="-122"/>
                <a:ea typeface="Xingkai SC Light" charset="-122"/>
                <a:cs typeface="Xingkai SC Light" charset="-122"/>
              </a:rPr>
              <a:t>Año</a:t>
            </a:r>
            <a:r>
              <a:rPr lang="en-US" sz="2400" i="1" dirty="0">
                <a:latin typeface="Xingkai SC Light" charset="-122"/>
                <a:ea typeface="Xingkai SC Light" charset="-122"/>
                <a:cs typeface="Xingkai SC Light" charset="-122"/>
              </a:rPr>
              <a:t> Nuevo</a:t>
            </a:r>
            <a:r>
              <a:rPr lang="en-US" sz="2400" i="1" dirty="0" smtClean="0">
                <a:latin typeface="Xingkai SC Light" charset="-122"/>
                <a:ea typeface="Xingkai SC Light" charset="-122"/>
                <a:cs typeface="Xingkai SC Light" charset="-122"/>
              </a:rPr>
              <a:t>!</a:t>
            </a:r>
          </a:p>
          <a:p>
            <a:r>
              <a:rPr lang="en-US" sz="2400" dirty="0" err="1" smtClean="0">
                <a:latin typeface="Xingkai SC Light" charset="-122"/>
                <a:ea typeface="Xingkai SC Light" charset="-122"/>
                <a:cs typeface="Xingkai SC Light" charset="-122"/>
              </a:rPr>
              <a:t>Te</a:t>
            </a:r>
            <a:r>
              <a:rPr lang="en-US" sz="2400" dirty="0" smtClean="0">
                <a:latin typeface="Xingkai SC Light" charset="-122"/>
                <a:ea typeface="Xingkai SC Light" charset="-122"/>
                <a:cs typeface="Xingkai SC Light" charset="-122"/>
              </a:rPr>
              <a:t> </a:t>
            </a:r>
            <a:r>
              <a:rPr lang="en-US" sz="2400" dirty="0" err="1">
                <a:latin typeface="Xingkai SC Light" charset="-122"/>
                <a:ea typeface="Xingkai SC Light" charset="-122"/>
                <a:cs typeface="Xingkai SC Light" charset="-122"/>
              </a:rPr>
              <a:t>deseo</a:t>
            </a:r>
            <a:r>
              <a:rPr lang="en-US" sz="2400" dirty="0">
                <a:latin typeface="Xingkai SC Light" charset="-122"/>
                <a:ea typeface="Xingkai SC Light" charset="-122"/>
                <a:cs typeface="Xingkai SC Light" charset="-122"/>
              </a:rPr>
              <a:t> </a:t>
            </a:r>
            <a:r>
              <a:rPr lang="en-US" sz="2400" dirty="0" err="1">
                <a:latin typeface="Xingkai SC Light" charset="-122"/>
                <a:ea typeface="Xingkai SC Light" charset="-122"/>
                <a:cs typeface="Xingkai SC Light" charset="-122"/>
              </a:rPr>
              <a:t>mucha</a:t>
            </a:r>
            <a:r>
              <a:rPr lang="en-US" sz="2400" dirty="0">
                <a:latin typeface="Xingkai SC Light" charset="-122"/>
                <a:ea typeface="Xingkai SC Light" charset="-122"/>
                <a:cs typeface="Xingkai SC Light" charset="-122"/>
              </a:rPr>
              <a:t> </a:t>
            </a:r>
            <a:r>
              <a:rPr lang="en-US" sz="2400" dirty="0" err="1">
                <a:latin typeface="Xingkai SC Light" charset="-122"/>
                <a:ea typeface="Xingkai SC Light" charset="-122"/>
                <a:cs typeface="Xingkai SC Light" charset="-122"/>
              </a:rPr>
              <a:t>alegría</a:t>
            </a:r>
            <a:r>
              <a:rPr lang="en-US" sz="2400" dirty="0">
                <a:latin typeface="Xingkai SC Light" charset="-122"/>
                <a:ea typeface="Xingkai SC Light" charset="-122"/>
                <a:cs typeface="Xingkai SC Light" charset="-122"/>
              </a:rPr>
              <a:t> y </a:t>
            </a:r>
            <a:r>
              <a:rPr lang="en-US" sz="2400" dirty="0" err="1">
                <a:latin typeface="Xingkai SC Light" charset="-122"/>
                <a:ea typeface="Xingkai SC Light" charset="-122"/>
                <a:cs typeface="Xingkai SC Light" charset="-122"/>
              </a:rPr>
              <a:t>felicidad</a:t>
            </a:r>
            <a:r>
              <a:rPr lang="en-US" sz="2400" dirty="0">
                <a:latin typeface="Xingkai SC Light" charset="-122"/>
                <a:ea typeface="Xingkai SC Light" charset="-122"/>
                <a:cs typeface="Xingkai SC Light" charset="-122"/>
              </a:rPr>
              <a:t> </a:t>
            </a:r>
            <a:r>
              <a:rPr lang="en-US" sz="2400" dirty="0" err="1">
                <a:latin typeface="Xingkai SC Light" charset="-122"/>
                <a:ea typeface="Xingkai SC Light" charset="-122"/>
                <a:cs typeface="Xingkai SC Light" charset="-122"/>
              </a:rPr>
              <a:t>estas</a:t>
            </a:r>
            <a:r>
              <a:rPr lang="en-US" sz="2400" dirty="0">
                <a:latin typeface="Xingkai SC Light" charset="-122"/>
                <a:ea typeface="Xingkai SC Light" charset="-122"/>
                <a:cs typeface="Xingkai SC Light" charset="-122"/>
              </a:rPr>
              <a:t> fiestas.</a:t>
            </a:r>
            <a:endParaRPr lang="en-US" sz="2400" dirty="0" smtClean="0">
              <a:latin typeface="Xingkai SC Light" charset="-122"/>
              <a:ea typeface="Xingkai SC Light" charset="-122"/>
              <a:cs typeface="Xingkai SC Light" charset="-122"/>
            </a:endParaRPr>
          </a:p>
          <a:p>
            <a:endParaRPr lang="en-US" sz="2400" dirty="0" smtClean="0">
              <a:latin typeface="Xingkai SC Light" charset="-122"/>
              <a:ea typeface="Xingkai SC Light" charset="-122"/>
              <a:cs typeface="Xingkai SC Light" charset="-122"/>
            </a:endParaRPr>
          </a:p>
          <a:p>
            <a:r>
              <a:rPr lang="en-US" sz="2400" dirty="0">
                <a:latin typeface="Xingkai SC Light" charset="-122"/>
                <a:ea typeface="Xingkai SC Light" charset="-122"/>
                <a:cs typeface="Xingkai SC Light" charset="-122"/>
              </a:rPr>
              <a:t> </a:t>
            </a:r>
            <a:r>
              <a:rPr lang="en-US" sz="2400" dirty="0" smtClean="0">
                <a:latin typeface="Xingkai SC Light" charset="-122"/>
                <a:ea typeface="Xingkai SC Light" charset="-122"/>
                <a:cs typeface="Xingkai SC Light" charset="-122"/>
              </a:rPr>
              <a:t> Peter &amp; </a:t>
            </a:r>
            <a:r>
              <a:rPr lang="en-US" sz="2400" dirty="0" err="1" smtClean="0">
                <a:latin typeface="Xingkai SC Light" charset="-122"/>
                <a:ea typeface="Xingkai SC Light" charset="-122"/>
                <a:cs typeface="Xingkai SC Light" charset="-122"/>
              </a:rPr>
              <a:t>Haibin</a:t>
            </a:r>
            <a:endParaRPr lang="en-US" sz="2400" dirty="0" smtClean="0">
              <a:latin typeface="Xingkai SC Light" charset="-122"/>
              <a:ea typeface="Xingkai SC Light" charset="-122"/>
              <a:cs typeface="Xingkai SC Light" charset="-122"/>
            </a:endParaRPr>
          </a:p>
        </p:txBody>
      </p:sp>
      <p:pic>
        <p:nvPicPr>
          <p:cNvPr id="5" name="Picture 2" descr="erry Christmas &amp; Heart Text Overlay  PNG Clip Art  Brush image 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050" y="4462670"/>
            <a:ext cx="1540476" cy="154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75" t="12089" r="41760" b="43696"/>
          <a:stretch/>
        </p:blipFill>
        <p:spPr>
          <a:xfrm>
            <a:off x="6941535" y="3796659"/>
            <a:ext cx="996518" cy="207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5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5" y="695966"/>
            <a:ext cx="4146078" cy="49752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17772" y="975923"/>
            <a:ext cx="280946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Xingkai SC Light" charset="-122"/>
                <a:ea typeface="Xingkai SC Light" charset="-122"/>
                <a:cs typeface="Xingkai SC Light" charset="-122"/>
              </a:rPr>
              <a:t>Happy Birthday! Sending </a:t>
            </a:r>
            <a:r>
              <a:rPr lang="en-US" sz="2400" dirty="0">
                <a:latin typeface="Xingkai SC Light" charset="-122"/>
                <a:ea typeface="Xingkai SC Light" charset="-122"/>
                <a:cs typeface="Xingkai SC Light" charset="-122"/>
              </a:rPr>
              <a:t>Season’s greetings to you this </a:t>
            </a:r>
            <a:r>
              <a:rPr lang="en-US" sz="2400" dirty="0" smtClean="0">
                <a:latin typeface="Xingkai SC Light" charset="-122"/>
                <a:ea typeface="Xingkai SC Light" charset="-122"/>
                <a:cs typeface="Xingkai SC Light" charset="-122"/>
              </a:rPr>
              <a:t>Christmas. </a:t>
            </a:r>
            <a:r>
              <a:rPr lang="en-US" sz="2400" dirty="0">
                <a:latin typeface="Xingkai SC Light" charset="-122"/>
                <a:ea typeface="Xingkai SC Light" charset="-122"/>
                <a:cs typeface="Xingkai SC Light" charset="-122"/>
              </a:rPr>
              <a:t>Wishes for health, happiness and love this Holiday Season</a:t>
            </a:r>
            <a:r>
              <a:rPr lang="en-US" sz="2400" dirty="0" smtClean="0">
                <a:latin typeface="Xingkai SC Light" charset="-122"/>
                <a:ea typeface="Xingkai SC Light" charset="-122"/>
                <a:cs typeface="Xingkai SC Light" charset="-122"/>
              </a:rPr>
              <a:t>!</a:t>
            </a:r>
          </a:p>
          <a:p>
            <a:endParaRPr lang="en-US" sz="2400" dirty="0" smtClean="0">
              <a:latin typeface="Xingkai SC Light" charset="-122"/>
              <a:ea typeface="Xingkai SC Light" charset="-122"/>
              <a:cs typeface="Xingkai SC Light" charset="-122"/>
            </a:endParaRPr>
          </a:p>
          <a:p>
            <a:r>
              <a:rPr lang="en-US" sz="2400" dirty="0">
                <a:latin typeface="Xingkai SC Light" charset="-122"/>
                <a:ea typeface="Xingkai SC Light" charset="-122"/>
                <a:cs typeface="Xingkai SC Light" charset="-122"/>
              </a:rPr>
              <a:t> </a:t>
            </a:r>
            <a:r>
              <a:rPr lang="en-US" sz="2400" dirty="0" smtClean="0">
                <a:latin typeface="Xingkai SC Light" charset="-122"/>
                <a:ea typeface="Xingkai SC Light" charset="-122"/>
                <a:cs typeface="Xingkai SC Light" charset="-122"/>
              </a:rPr>
              <a:t> Peter &amp; </a:t>
            </a:r>
            <a:r>
              <a:rPr lang="en-US" sz="2400" dirty="0" err="1" smtClean="0">
                <a:latin typeface="Xingkai SC Light" charset="-122"/>
                <a:ea typeface="Xingkai SC Light" charset="-122"/>
                <a:cs typeface="Xingkai SC Light" charset="-122"/>
              </a:rPr>
              <a:t>Haibin</a:t>
            </a:r>
            <a:endParaRPr lang="en-US" sz="2400" dirty="0" smtClean="0">
              <a:latin typeface="Xingkai SC Light" charset="-122"/>
              <a:ea typeface="Xingkai SC Light" charset="-122"/>
              <a:cs typeface="Xingkai SC Light" charset="-122"/>
            </a:endParaRPr>
          </a:p>
        </p:txBody>
      </p:sp>
      <p:pic>
        <p:nvPicPr>
          <p:cNvPr id="4" name="Picture 2" descr="erry Christmas &amp; Heart Text Overlay  PNG Clip Art  Brush image 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050" y="4462670"/>
            <a:ext cx="1540476" cy="154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75" t="12089" r="41760" b="43696"/>
          <a:stretch/>
        </p:blipFill>
        <p:spPr>
          <a:xfrm>
            <a:off x="6941535" y="3796659"/>
            <a:ext cx="996518" cy="207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59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96" y="1465036"/>
            <a:ext cx="3792765" cy="37927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01763" y="1148201"/>
            <a:ext cx="30097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400" dirty="0">
                <a:latin typeface="Xingkai SC Light" charset="-122"/>
                <a:ea typeface="Xingkai SC Light" charset="-122"/>
                <a:cs typeface="Xingkai SC Light" charset="-122"/>
              </a:rPr>
              <a:t>Well, that was a crazy year! Hope your holidays are full of health, joy and all the things you wished for. </a:t>
            </a:r>
            <a:endParaRPr lang="en-US" sz="2400" dirty="0" smtClean="0">
              <a:latin typeface="Xingkai SC Light" charset="-122"/>
              <a:ea typeface="Xingkai SC Light" charset="-122"/>
              <a:cs typeface="Xingkai SC Light" charset="-122"/>
            </a:endParaRPr>
          </a:p>
          <a:p>
            <a:pPr fontAlgn="base"/>
            <a:endParaRPr lang="en-US" sz="2400" dirty="0" smtClean="0">
              <a:latin typeface="Xingkai SC Light" charset="-122"/>
              <a:ea typeface="Xingkai SC Light" charset="-122"/>
              <a:cs typeface="Xingkai SC Light" charset="-122"/>
            </a:endParaRPr>
          </a:p>
          <a:p>
            <a:r>
              <a:rPr lang="en-US" sz="2400" dirty="0">
                <a:latin typeface="Xingkai SC Light" charset="-122"/>
                <a:ea typeface="Xingkai SC Light" charset="-122"/>
                <a:cs typeface="Xingkai SC Light" charset="-122"/>
              </a:rPr>
              <a:t> </a:t>
            </a:r>
            <a:r>
              <a:rPr lang="en-US" sz="2400" dirty="0" smtClean="0">
                <a:latin typeface="Xingkai SC Light" charset="-122"/>
                <a:ea typeface="Xingkai SC Light" charset="-122"/>
                <a:cs typeface="Xingkai SC Light" charset="-122"/>
              </a:rPr>
              <a:t> Peter &amp; </a:t>
            </a:r>
            <a:r>
              <a:rPr lang="en-US" sz="2400" dirty="0" err="1" smtClean="0">
                <a:latin typeface="Xingkai SC Light" charset="-122"/>
                <a:ea typeface="Xingkai SC Light" charset="-122"/>
                <a:cs typeface="Xingkai SC Light" charset="-122"/>
              </a:rPr>
              <a:t>Haibin</a:t>
            </a:r>
            <a:endParaRPr lang="en-US" sz="2400" dirty="0" smtClean="0">
              <a:latin typeface="Xingkai SC Light" charset="-122"/>
              <a:ea typeface="Xingkai SC Light" charset="-122"/>
              <a:cs typeface="Xingkai SC Light" charset="-122"/>
            </a:endParaRPr>
          </a:p>
        </p:txBody>
      </p:sp>
      <p:pic>
        <p:nvPicPr>
          <p:cNvPr id="5" name="Picture 2" descr="erry Christmas &amp; Heart Text Overlay  PNG Clip Art  Brush image 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050" y="4462670"/>
            <a:ext cx="1540476" cy="154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75" t="12089" r="41760" b="43696"/>
          <a:stretch/>
        </p:blipFill>
        <p:spPr>
          <a:xfrm>
            <a:off x="6941535" y="3796659"/>
            <a:ext cx="996518" cy="207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336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043" y="3100445"/>
            <a:ext cx="2441478" cy="26623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63" y="1497150"/>
            <a:ext cx="3769014" cy="2740232"/>
          </a:xfrm>
          <a:prstGeom prst="rect">
            <a:avLst/>
          </a:prstGeom>
        </p:spPr>
      </p:pic>
      <p:pic>
        <p:nvPicPr>
          <p:cNvPr id="6" name="Picture 2" descr="erry Christmas &amp; Heart Text Overlay  PNG Clip Art  Brush image 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835" y="4670342"/>
            <a:ext cx="1540476" cy="154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049078" y="1148201"/>
            <a:ext cx="26239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Xingkai SC Light" charset="-122"/>
                <a:ea typeface="Xingkai SC Light" charset="-122"/>
                <a:cs typeface="Xingkai SC Light" charset="-122"/>
              </a:rPr>
              <a:t>Sending love and holiday wishes from our bubble to </a:t>
            </a:r>
            <a:r>
              <a:rPr lang="en-US" sz="2400" dirty="0" smtClean="0">
                <a:latin typeface="Xingkai SC Light" charset="-122"/>
                <a:ea typeface="Xingkai SC Light" charset="-122"/>
                <a:cs typeface="Xingkai SC Light" charset="-122"/>
              </a:rPr>
              <a:t>yours </a:t>
            </a:r>
            <a:r>
              <a:rPr lang="en-US" sz="2400" dirty="0">
                <a:latin typeface="Xingkai SC Light" charset="-122"/>
                <a:ea typeface="Xingkai SC Light" charset="-122"/>
                <a:cs typeface="Xingkai SC Light" charset="-122"/>
              </a:rPr>
              <a:t>(We wished for a better New Year</a:t>
            </a:r>
            <a:r>
              <a:rPr lang="en-US" sz="2400" dirty="0" smtClean="0">
                <a:latin typeface="Xingkai SC Light" charset="-122"/>
                <a:ea typeface="Xingkai SC Light" charset="-122"/>
                <a:cs typeface="Xingkai SC Light" charset="-122"/>
              </a:rPr>
              <a:t>!)</a:t>
            </a:r>
          </a:p>
          <a:p>
            <a:endParaRPr lang="en-US" sz="2400" dirty="0" smtClean="0">
              <a:latin typeface="Xingkai SC Light" charset="-122"/>
              <a:ea typeface="Xingkai SC Light" charset="-122"/>
              <a:cs typeface="Xingkai SC Light" charset="-122"/>
            </a:endParaRPr>
          </a:p>
          <a:p>
            <a:r>
              <a:rPr lang="en-US" sz="2400" dirty="0">
                <a:latin typeface="Xingkai SC Light" charset="-122"/>
                <a:ea typeface="Xingkai SC Light" charset="-122"/>
                <a:cs typeface="Xingkai SC Light" charset="-122"/>
              </a:rPr>
              <a:t> </a:t>
            </a:r>
            <a:r>
              <a:rPr lang="en-US" sz="2400" dirty="0" smtClean="0">
                <a:latin typeface="Xingkai SC Light" charset="-122"/>
                <a:ea typeface="Xingkai SC Light" charset="-122"/>
                <a:cs typeface="Xingkai SC Light" charset="-122"/>
              </a:rPr>
              <a:t> Peter &amp; </a:t>
            </a:r>
            <a:r>
              <a:rPr lang="en-US" sz="2400" dirty="0" err="1" smtClean="0">
                <a:latin typeface="Xingkai SC Light" charset="-122"/>
                <a:ea typeface="Xingkai SC Light" charset="-122"/>
                <a:cs typeface="Xingkai SC Light" charset="-122"/>
              </a:rPr>
              <a:t>Haibin</a:t>
            </a:r>
            <a:endParaRPr lang="en-US" sz="2400" dirty="0" smtClean="0">
              <a:latin typeface="Xingkai SC Light" charset="-122"/>
              <a:ea typeface="Xingkai SC Light" charset="-122"/>
              <a:cs typeface="Xingkai SC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5235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7056" y="-265337"/>
            <a:ext cx="6655252" cy="66552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01763" y="1148201"/>
            <a:ext cx="30097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400" dirty="0">
                <a:latin typeface="Xingkai SC Light" charset="-122"/>
                <a:ea typeface="Xingkai SC Light" charset="-122"/>
                <a:cs typeface="Xingkai SC Light" charset="-122"/>
              </a:rPr>
              <a:t>New Year? Yes Please! </a:t>
            </a:r>
            <a:r>
              <a:rPr lang="en-US" sz="2400" dirty="0" smtClean="0">
                <a:latin typeface="Xingkai SC Light" charset="-122"/>
                <a:ea typeface="Xingkai SC Light" charset="-122"/>
                <a:cs typeface="Xingkai SC Light" charset="-122"/>
              </a:rPr>
              <a:t>Here’s </a:t>
            </a:r>
            <a:r>
              <a:rPr lang="en-US" sz="2400" dirty="0">
                <a:latin typeface="Xingkai SC Light" charset="-122"/>
                <a:ea typeface="Xingkai SC Light" charset="-122"/>
                <a:cs typeface="Xingkai SC Light" charset="-122"/>
              </a:rPr>
              <a:t>to better times ahead for everyone. Stay healthy &amp; take care. We miss you!</a:t>
            </a:r>
          </a:p>
          <a:p>
            <a:endParaRPr lang="en-US" sz="2400" dirty="0" smtClean="0">
              <a:latin typeface="Xingkai SC Light" charset="-122"/>
              <a:ea typeface="Xingkai SC Light" charset="-122"/>
              <a:cs typeface="Xingkai SC Light" charset="-122"/>
            </a:endParaRPr>
          </a:p>
          <a:p>
            <a:r>
              <a:rPr lang="en-US" sz="2400" dirty="0">
                <a:latin typeface="Xingkai SC Light" charset="-122"/>
                <a:ea typeface="Xingkai SC Light" charset="-122"/>
                <a:cs typeface="Xingkai SC Light" charset="-122"/>
              </a:rPr>
              <a:t> </a:t>
            </a:r>
            <a:r>
              <a:rPr lang="en-US" sz="2400" dirty="0" smtClean="0">
                <a:latin typeface="Xingkai SC Light" charset="-122"/>
                <a:ea typeface="Xingkai SC Light" charset="-122"/>
                <a:cs typeface="Xingkai SC Light" charset="-122"/>
              </a:rPr>
              <a:t> Peter &amp; </a:t>
            </a:r>
            <a:r>
              <a:rPr lang="en-US" sz="2400" dirty="0" err="1" smtClean="0">
                <a:latin typeface="Xingkai SC Light" charset="-122"/>
                <a:ea typeface="Xingkai SC Light" charset="-122"/>
                <a:cs typeface="Xingkai SC Light" charset="-122"/>
              </a:rPr>
              <a:t>Haibin</a:t>
            </a:r>
            <a:endParaRPr lang="en-US" sz="2400" dirty="0" smtClean="0">
              <a:latin typeface="Xingkai SC Light" charset="-122"/>
              <a:ea typeface="Xingkai SC Light" charset="-122"/>
              <a:cs typeface="Xingkai SC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700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740" y="731962"/>
            <a:ext cx="5109254" cy="51092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91271" y="1148201"/>
            <a:ext cx="34720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Xingkai SC Light" charset="-122"/>
                <a:ea typeface="Xingkai SC Light" charset="-122"/>
                <a:cs typeface="Xingkai SC Light" charset="-122"/>
              </a:rPr>
              <a:t>May your holiday season be merry and </a:t>
            </a:r>
            <a:r>
              <a:rPr lang="en-US" sz="2400" dirty="0" smtClean="0">
                <a:latin typeface="Xingkai SC Light" charset="-122"/>
                <a:ea typeface="Xingkai SC Light" charset="-122"/>
                <a:cs typeface="Xingkai SC Light" charset="-122"/>
              </a:rPr>
              <a:t>bright. </a:t>
            </a:r>
            <a:r>
              <a:rPr lang="en-US" sz="2400" dirty="0">
                <a:latin typeface="Xingkai SC Light" charset="-122"/>
                <a:ea typeface="Xingkai SC Light" charset="-122"/>
                <a:cs typeface="Xingkai SC Light" charset="-122"/>
              </a:rPr>
              <a:t>Sending all our love and wishes for better days </a:t>
            </a:r>
            <a:r>
              <a:rPr lang="en-US" sz="2400" dirty="0" smtClean="0">
                <a:latin typeface="Xingkai SC Light" charset="-122"/>
                <a:ea typeface="Xingkai SC Light" charset="-122"/>
                <a:cs typeface="Xingkai SC Light" charset="-122"/>
              </a:rPr>
              <a:t>ahead and </a:t>
            </a:r>
            <a:r>
              <a:rPr lang="en-US" sz="2400" dirty="0">
                <a:latin typeface="Xingkai SC Light" charset="-122"/>
                <a:ea typeface="Xingkai SC Light" charset="-122"/>
                <a:cs typeface="Xingkai SC Light" charset="-122"/>
              </a:rPr>
              <a:t>a quarantine-free New Year</a:t>
            </a:r>
            <a:r>
              <a:rPr lang="en-US" sz="2400" dirty="0" smtClean="0">
                <a:latin typeface="Xingkai SC Light" charset="-122"/>
                <a:ea typeface="Xingkai SC Light" charset="-122"/>
                <a:cs typeface="Xingkai SC Light" charset="-122"/>
              </a:rPr>
              <a:t>.</a:t>
            </a:r>
            <a:endParaRPr lang="en-US" sz="2400" dirty="0">
              <a:latin typeface="Xingkai SC Light" charset="-122"/>
              <a:ea typeface="Xingkai SC Light" charset="-122"/>
              <a:cs typeface="Xingkai SC Light" charset="-122"/>
            </a:endParaRPr>
          </a:p>
          <a:p>
            <a:endParaRPr lang="en-US" sz="2400" dirty="0" smtClean="0">
              <a:latin typeface="Xingkai SC Light" charset="-122"/>
              <a:ea typeface="Xingkai SC Light" charset="-122"/>
              <a:cs typeface="Xingkai SC Light" charset="-122"/>
            </a:endParaRPr>
          </a:p>
          <a:p>
            <a:endParaRPr lang="en-US" sz="2400" dirty="0" smtClean="0">
              <a:latin typeface="Xingkai SC Light" charset="-122"/>
              <a:ea typeface="Xingkai SC Light" charset="-122"/>
              <a:cs typeface="Xingkai SC Light" charset="-122"/>
            </a:endParaRPr>
          </a:p>
          <a:p>
            <a:r>
              <a:rPr lang="en-US" sz="2400" dirty="0">
                <a:latin typeface="Xingkai SC Light" charset="-122"/>
                <a:ea typeface="Xingkai SC Light" charset="-122"/>
                <a:cs typeface="Xingkai SC Light" charset="-122"/>
              </a:rPr>
              <a:t> </a:t>
            </a:r>
            <a:r>
              <a:rPr lang="en-US" sz="2400" dirty="0" smtClean="0">
                <a:latin typeface="Xingkai SC Light" charset="-122"/>
                <a:ea typeface="Xingkai SC Light" charset="-122"/>
                <a:cs typeface="Xingkai SC Light" charset="-122"/>
              </a:rPr>
              <a:t>   Peter &amp; </a:t>
            </a:r>
            <a:r>
              <a:rPr lang="en-US" sz="2400" dirty="0" err="1" smtClean="0">
                <a:latin typeface="Xingkai SC Light" charset="-122"/>
                <a:ea typeface="Xingkai SC Light" charset="-122"/>
                <a:cs typeface="Xingkai SC Light" charset="-122"/>
              </a:rPr>
              <a:t>Haibin</a:t>
            </a:r>
            <a:endParaRPr lang="en-US" sz="2400" dirty="0" smtClean="0">
              <a:latin typeface="Xingkai SC Light" charset="-122"/>
              <a:ea typeface="Xingkai SC Light" charset="-122"/>
              <a:cs typeface="Xingkai SC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5990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901763" y="1148201"/>
            <a:ext cx="30097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400" dirty="0">
                <a:latin typeface="Xingkai SC Light" charset="-122"/>
                <a:ea typeface="Xingkai SC Light" charset="-122"/>
                <a:cs typeface="Xingkai SC Light" charset="-122"/>
              </a:rPr>
              <a:t>Well, that was a crazy year! Hope your holidays are full of health, joy and all the things you wished for. </a:t>
            </a:r>
            <a:endParaRPr lang="en-US" sz="2400" dirty="0" smtClean="0">
              <a:latin typeface="Xingkai SC Light" charset="-122"/>
              <a:ea typeface="Xingkai SC Light" charset="-122"/>
              <a:cs typeface="Xingkai SC Light" charset="-122"/>
            </a:endParaRPr>
          </a:p>
          <a:p>
            <a:pPr fontAlgn="base"/>
            <a:endParaRPr lang="en-US" sz="2400" dirty="0" smtClean="0">
              <a:latin typeface="Xingkai SC Light" charset="-122"/>
              <a:ea typeface="Xingkai SC Light" charset="-122"/>
              <a:cs typeface="Xingkai SC Light" charset="-122"/>
            </a:endParaRPr>
          </a:p>
          <a:p>
            <a:r>
              <a:rPr lang="en-US" sz="2400" dirty="0">
                <a:latin typeface="Xingkai SC Light" charset="-122"/>
                <a:ea typeface="Xingkai SC Light" charset="-122"/>
                <a:cs typeface="Xingkai SC Light" charset="-122"/>
              </a:rPr>
              <a:t> </a:t>
            </a:r>
            <a:r>
              <a:rPr lang="en-US" sz="2400" dirty="0" smtClean="0">
                <a:latin typeface="Xingkai SC Light" charset="-122"/>
                <a:ea typeface="Xingkai SC Light" charset="-122"/>
                <a:cs typeface="Xingkai SC Light" charset="-122"/>
              </a:rPr>
              <a:t> Peter &amp; </a:t>
            </a:r>
            <a:r>
              <a:rPr lang="en-US" sz="2400" dirty="0" err="1" smtClean="0">
                <a:latin typeface="Xingkai SC Light" charset="-122"/>
                <a:ea typeface="Xingkai SC Light" charset="-122"/>
                <a:cs typeface="Xingkai SC Light" charset="-122"/>
              </a:rPr>
              <a:t>Haibin</a:t>
            </a:r>
            <a:endParaRPr lang="en-US" sz="2400" dirty="0" smtClean="0">
              <a:latin typeface="Xingkai SC Light" charset="-122"/>
              <a:ea typeface="Xingkai SC Light" charset="-122"/>
              <a:cs typeface="Xingkai SC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7434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901763" y="1148201"/>
            <a:ext cx="30097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400" dirty="0">
                <a:latin typeface="Xingkai SC Light" charset="-122"/>
                <a:ea typeface="Xingkai SC Light" charset="-122"/>
                <a:cs typeface="Xingkai SC Light" charset="-122"/>
              </a:rPr>
              <a:t>New Year? Yes Please! </a:t>
            </a:r>
            <a:r>
              <a:rPr lang="en-US" sz="2400" dirty="0" smtClean="0">
                <a:latin typeface="Xingkai SC Light" charset="-122"/>
                <a:ea typeface="Xingkai SC Light" charset="-122"/>
                <a:cs typeface="Xingkai SC Light" charset="-122"/>
              </a:rPr>
              <a:t>Here’s </a:t>
            </a:r>
            <a:r>
              <a:rPr lang="en-US" sz="2400" dirty="0">
                <a:latin typeface="Xingkai SC Light" charset="-122"/>
                <a:ea typeface="Xingkai SC Light" charset="-122"/>
                <a:cs typeface="Xingkai SC Light" charset="-122"/>
              </a:rPr>
              <a:t>to better times ahead for everyone. Stay healthy &amp; take care. We miss you!</a:t>
            </a:r>
          </a:p>
          <a:p>
            <a:endParaRPr lang="en-US" sz="2400" dirty="0" smtClean="0">
              <a:latin typeface="Xingkai SC Light" charset="-122"/>
              <a:ea typeface="Xingkai SC Light" charset="-122"/>
              <a:cs typeface="Xingkai SC Light" charset="-122"/>
            </a:endParaRPr>
          </a:p>
          <a:p>
            <a:r>
              <a:rPr lang="en-US" sz="2400" dirty="0">
                <a:latin typeface="Xingkai SC Light" charset="-122"/>
                <a:ea typeface="Xingkai SC Light" charset="-122"/>
                <a:cs typeface="Xingkai SC Light" charset="-122"/>
              </a:rPr>
              <a:t> </a:t>
            </a:r>
            <a:r>
              <a:rPr lang="en-US" sz="2400" dirty="0" smtClean="0">
                <a:latin typeface="Xingkai SC Light" charset="-122"/>
                <a:ea typeface="Xingkai SC Light" charset="-122"/>
                <a:cs typeface="Xingkai SC Light" charset="-122"/>
              </a:rPr>
              <a:t> Peter &amp; </a:t>
            </a:r>
            <a:r>
              <a:rPr lang="en-US" sz="2400" dirty="0" err="1" smtClean="0">
                <a:latin typeface="Xingkai SC Light" charset="-122"/>
                <a:ea typeface="Xingkai SC Light" charset="-122"/>
                <a:cs typeface="Xingkai SC Light" charset="-122"/>
              </a:rPr>
              <a:t>Haibin</a:t>
            </a:r>
            <a:endParaRPr lang="en-US" sz="2400" dirty="0" smtClean="0">
              <a:latin typeface="Xingkai SC Light" charset="-122"/>
              <a:ea typeface="Xingkai SC Light" charset="-122"/>
              <a:cs typeface="Xingkai SC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220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1439</TotalTime>
  <Words>210</Words>
  <Application>Microsoft Macintosh PowerPoint</Application>
  <PresentationFormat>Widescreen</PresentationFormat>
  <Paragraphs>42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Calibri Light</vt:lpstr>
      <vt:lpstr>Xingkai SC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24</cp:revision>
  <cp:lastPrinted>2020-12-25T15:06:49Z</cp:lastPrinted>
  <dcterms:created xsi:type="dcterms:W3CDTF">2020-12-24T03:50:16Z</dcterms:created>
  <dcterms:modified xsi:type="dcterms:W3CDTF">2020-12-25T15:09:27Z</dcterms:modified>
</cp:coreProperties>
</file>